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84" r:id="rId6"/>
  </p:sldMasterIdLst>
  <p:notesMasterIdLst>
    <p:notesMasterId r:id="rId19"/>
  </p:notesMasterIdLst>
  <p:handoutMasterIdLst>
    <p:handoutMasterId r:id="rId20"/>
  </p:handoutMasterIdLst>
  <p:sldIdLst>
    <p:sldId id="259" r:id="rId7"/>
    <p:sldId id="261" r:id="rId8"/>
    <p:sldId id="267" r:id="rId9"/>
    <p:sldId id="260" r:id="rId10"/>
    <p:sldId id="266" r:id="rId11"/>
    <p:sldId id="270" r:id="rId12"/>
    <p:sldId id="268" r:id="rId13"/>
    <p:sldId id="269" r:id="rId14"/>
    <p:sldId id="264" r:id="rId15"/>
    <p:sldId id="272" r:id="rId16"/>
    <p:sldId id="271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4484DA-9A46-4A41-AF19-62864424029E}" v="12" dt="2023-06-22T06:39:46.3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555" autoAdjust="0"/>
  </p:normalViewPr>
  <p:slideViewPr>
    <p:cSldViewPr snapToGrid="0">
      <p:cViewPr>
        <p:scale>
          <a:sx n="92" d="100"/>
          <a:sy n="92" d="100"/>
        </p:scale>
        <p:origin x="312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ass" userId="b5b05821dd1afca8" providerId="LiveId" clId="{F14484DA-9A46-4A41-AF19-62864424029E}"/>
    <pc:docChg chg="undo custSel addSld delSld modSld sldOrd modMainMaster">
      <pc:chgData name="David Sass" userId="b5b05821dd1afca8" providerId="LiveId" clId="{F14484DA-9A46-4A41-AF19-62864424029E}" dt="2023-06-22T07:45:28.689" v="2303" actId="20577"/>
      <pc:docMkLst>
        <pc:docMk/>
      </pc:docMkLst>
      <pc:sldChg chg="modSp mod">
        <pc:chgData name="David Sass" userId="b5b05821dd1afca8" providerId="LiveId" clId="{F14484DA-9A46-4A41-AF19-62864424029E}" dt="2023-06-21T14:21:21.017" v="1747" actId="20577"/>
        <pc:sldMkLst>
          <pc:docMk/>
          <pc:sldMk cId="1101361508" sldId="260"/>
        </pc:sldMkLst>
        <pc:spChg chg="mod">
          <ac:chgData name="David Sass" userId="b5b05821dd1afca8" providerId="LiveId" clId="{F14484DA-9A46-4A41-AF19-62864424029E}" dt="2023-06-21T14:10:23.241" v="1497" actId="790"/>
          <ac:spMkLst>
            <pc:docMk/>
            <pc:sldMk cId="1101361508" sldId="260"/>
            <ac:spMk id="2" creationId="{5191E0F2-FE77-51ED-3F72-223B58926E74}"/>
          </ac:spMkLst>
        </pc:spChg>
        <pc:spChg chg="mod">
          <ac:chgData name="David Sass" userId="b5b05821dd1afca8" providerId="LiveId" clId="{F14484DA-9A46-4A41-AF19-62864424029E}" dt="2023-06-21T14:21:21.017" v="1747" actId="20577"/>
          <ac:spMkLst>
            <pc:docMk/>
            <pc:sldMk cId="1101361508" sldId="260"/>
            <ac:spMk id="3" creationId="{07D5023A-BA6F-B725-CF78-FD889E577EA6}"/>
          </ac:spMkLst>
        </pc:spChg>
      </pc:sldChg>
      <pc:sldChg chg="del">
        <pc:chgData name="David Sass" userId="b5b05821dd1afca8" providerId="LiveId" clId="{F14484DA-9A46-4A41-AF19-62864424029E}" dt="2023-06-21T14:20:32.236" v="1743" actId="2696"/>
        <pc:sldMkLst>
          <pc:docMk/>
          <pc:sldMk cId="2416780850" sldId="262"/>
        </pc:sldMkLst>
      </pc:sldChg>
      <pc:sldChg chg="del">
        <pc:chgData name="David Sass" userId="b5b05821dd1afca8" providerId="LiveId" clId="{F14484DA-9A46-4A41-AF19-62864424029E}" dt="2023-06-21T14:07:05.199" v="1312" actId="2696"/>
        <pc:sldMkLst>
          <pc:docMk/>
          <pc:sldMk cId="3422363708" sldId="263"/>
        </pc:sldMkLst>
      </pc:sldChg>
      <pc:sldChg chg="modSp mod ord modNotesTx">
        <pc:chgData name="David Sass" userId="b5b05821dd1afca8" providerId="LiveId" clId="{F14484DA-9A46-4A41-AF19-62864424029E}" dt="2023-06-22T07:38:45.152" v="2161" actId="14100"/>
        <pc:sldMkLst>
          <pc:docMk/>
          <pc:sldMk cId="3317259441" sldId="264"/>
        </pc:sldMkLst>
        <pc:picChg chg="mod">
          <ac:chgData name="David Sass" userId="b5b05821dd1afca8" providerId="LiveId" clId="{F14484DA-9A46-4A41-AF19-62864424029E}" dt="2023-06-22T07:38:45.152" v="2161" actId="14100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 mod ord">
        <pc:chgData name="David Sass" userId="b5b05821dd1afca8" providerId="LiveId" clId="{F14484DA-9A46-4A41-AF19-62864424029E}" dt="2023-06-21T14:15:58.609" v="1527" actId="115"/>
        <pc:sldMkLst>
          <pc:docMk/>
          <pc:sldMk cId="2961006699" sldId="266"/>
        </pc:sldMkLst>
        <pc:spChg chg="mod">
          <ac:chgData name="David Sass" userId="b5b05821dd1afca8" providerId="LiveId" clId="{F14484DA-9A46-4A41-AF19-62864424029E}" dt="2023-06-21T09:20:32.972" v="823" actId="20577"/>
          <ac:spMkLst>
            <pc:docMk/>
            <pc:sldMk cId="2961006699" sldId="266"/>
            <ac:spMk id="2" creationId="{174E053C-741E-8349-0EAA-61BB90AA5C8A}"/>
          </ac:spMkLst>
        </pc:spChg>
        <pc:spChg chg="mod">
          <ac:chgData name="David Sass" userId="b5b05821dd1afca8" providerId="LiveId" clId="{F14484DA-9A46-4A41-AF19-62864424029E}" dt="2023-06-21T14:15:58.609" v="1527" actId="115"/>
          <ac:spMkLst>
            <pc:docMk/>
            <pc:sldMk cId="2961006699" sldId="266"/>
            <ac:spMk id="3" creationId="{D7E72C65-167D-1927-2A32-0E6E760ABC81}"/>
          </ac:spMkLst>
        </pc:spChg>
      </pc:sldChg>
      <pc:sldChg chg="addSp delSp modSp mod">
        <pc:chgData name="David Sass" userId="b5b05821dd1afca8" providerId="LiveId" clId="{F14484DA-9A46-4A41-AF19-62864424029E}" dt="2023-06-22T06:40:58.242" v="1901" actId="20577"/>
        <pc:sldMkLst>
          <pc:docMk/>
          <pc:sldMk cId="751095604" sldId="267"/>
        </pc:sldMkLst>
        <pc:spChg chg="add mod">
          <ac:chgData name="David Sass" userId="b5b05821dd1afca8" providerId="LiveId" clId="{F14484DA-9A46-4A41-AF19-62864424029E}" dt="2023-06-21T14:04:35.958" v="1229"/>
          <ac:spMkLst>
            <pc:docMk/>
            <pc:sldMk cId="751095604" sldId="267"/>
            <ac:spMk id="2" creationId="{6072C305-EC2C-95D0-44F9-F3B3E587FC2F}"/>
          </ac:spMkLst>
        </pc:spChg>
        <pc:spChg chg="mod">
          <ac:chgData name="David Sass" userId="b5b05821dd1afca8" providerId="LiveId" clId="{F14484DA-9A46-4A41-AF19-62864424029E}" dt="2023-06-22T06:40:58.242" v="1901" actId="20577"/>
          <ac:spMkLst>
            <pc:docMk/>
            <pc:sldMk cId="751095604" sldId="267"/>
            <ac:spMk id="5" creationId="{93312970-1382-905E-DF3A-5D367E6E7736}"/>
          </ac:spMkLst>
        </pc:spChg>
        <pc:spChg chg="del">
          <ac:chgData name="David Sass" userId="b5b05821dd1afca8" providerId="LiveId" clId="{F14484DA-9A46-4A41-AF19-62864424029E}" dt="2023-06-21T14:04:35.583" v="1228" actId="478"/>
          <ac:spMkLst>
            <pc:docMk/>
            <pc:sldMk cId="751095604" sldId="267"/>
            <ac:spMk id="8" creationId="{E1AB71D8-13B6-19D4-D417-35FE98068B94}"/>
          </ac:spMkLst>
        </pc:spChg>
        <pc:picChg chg="add mod">
          <ac:chgData name="David Sass" userId="b5b05821dd1afca8" providerId="LiveId" clId="{F14484DA-9A46-4A41-AF19-62864424029E}" dt="2023-06-22T04:58:18.417" v="1802" actId="1076"/>
          <ac:picMkLst>
            <pc:docMk/>
            <pc:sldMk cId="751095604" sldId="267"/>
            <ac:picMk id="3" creationId="{8564E78E-002D-64EE-B332-D388E4FFA954}"/>
          </ac:picMkLst>
        </pc:picChg>
        <pc:picChg chg="add del">
          <ac:chgData name="David Sass" userId="b5b05821dd1afca8" providerId="LiveId" clId="{F14484DA-9A46-4A41-AF19-62864424029E}" dt="2023-06-22T04:58:31.473" v="1803" actId="478"/>
          <ac:picMkLst>
            <pc:docMk/>
            <pc:sldMk cId="751095604" sldId="267"/>
            <ac:picMk id="9" creationId="{479A83DB-AEB6-944F-A630-F972161BEC7F}"/>
          </ac:picMkLst>
        </pc:picChg>
        <pc:picChg chg="add del mod modCrop">
          <ac:chgData name="David Sass" userId="b5b05821dd1afca8" providerId="LiveId" clId="{F14484DA-9A46-4A41-AF19-62864424029E}" dt="2023-06-22T04:58:52.919" v="1804" actId="478"/>
          <ac:picMkLst>
            <pc:docMk/>
            <pc:sldMk cId="751095604" sldId="267"/>
            <ac:picMk id="11" creationId="{70115BEF-8495-1911-BCC5-126061DF6E75}"/>
          </ac:picMkLst>
        </pc:picChg>
      </pc:sldChg>
      <pc:sldChg chg="modSp mod">
        <pc:chgData name="David Sass" userId="b5b05821dd1afca8" providerId="LiveId" clId="{F14484DA-9A46-4A41-AF19-62864424029E}" dt="2023-06-22T06:39:26.617" v="1808" actId="113"/>
        <pc:sldMkLst>
          <pc:docMk/>
          <pc:sldMk cId="1881120973" sldId="268"/>
        </pc:sldMkLst>
        <pc:spChg chg="mod">
          <ac:chgData name="David Sass" userId="b5b05821dd1afca8" providerId="LiveId" clId="{F14484DA-9A46-4A41-AF19-62864424029E}" dt="2023-06-22T06:39:26.617" v="1808" actId="113"/>
          <ac:spMkLst>
            <pc:docMk/>
            <pc:sldMk cId="1881120973" sldId="268"/>
            <ac:spMk id="3" creationId="{D7E72C65-167D-1927-2A32-0E6E760ABC81}"/>
          </ac:spMkLst>
        </pc:spChg>
      </pc:sldChg>
      <pc:sldChg chg="modSp mod">
        <pc:chgData name="David Sass" userId="b5b05821dd1afca8" providerId="LiveId" clId="{F14484DA-9A46-4A41-AF19-62864424029E}" dt="2023-06-22T07:11:35.031" v="1977" actId="113"/>
        <pc:sldMkLst>
          <pc:docMk/>
          <pc:sldMk cId="993465651" sldId="269"/>
        </pc:sldMkLst>
        <pc:spChg chg="mod">
          <ac:chgData name="David Sass" userId="b5b05821dd1afca8" providerId="LiveId" clId="{F14484DA-9A46-4A41-AF19-62864424029E}" dt="2023-06-22T07:11:35.031" v="1977" actId="113"/>
          <ac:spMkLst>
            <pc:docMk/>
            <pc:sldMk cId="993465651" sldId="269"/>
            <ac:spMk id="3" creationId="{D7E72C65-167D-1927-2A32-0E6E760ABC81}"/>
          </ac:spMkLst>
        </pc:spChg>
      </pc:sldChg>
      <pc:sldChg chg="modSp add mod">
        <pc:chgData name="David Sass" userId="b5b05821dd1afca8" providerId="LiveId" clId="{F14484DA-9A46-4A41-AF19-62864424029E}" dt="2023-06-21T14:16:32.729" v="1539" actId="20577"/>
        <pc:sldMkLst>
          <pc:docMk/>
          <pc:sldMk cId="534073846" sldId="270"/>
        </pc:sldMkLst>
        <pc:spChg chg="mod">
          <ac:chgData name="David Sass" userId="b5b05821dd1afca8" providerId="LiveId" clId="{F14484DA-9A46-4A41-AF19-62864424029E}" dt="2023-06-21T08:37:25.495" v="424" actId="20577"/>
          <ac:spMkLst>
            <pc:docMk/>
            <pc:sldMk cId="534073846" sldId="270"/>
            <ac:spMk id="2" creationId="{D0ED5B32-5508-746F-68D8-7CD5B87075B3}"/>
          </ac:spMkLst>
        </pc:spChg>
        <pc:spChg chg="mod">
          <ac:chgData name="David Sass" userId="b5b05821dd1afca8" providerId="LiveId" clId="{F14484DA-9A46-4A41-AF19-62864424029E}" dt="2023-06-21T14:16:32.729" v="1539" actId="20577"/>
          <ac:spMkLst>
            <pc:docMk/>
            <pc:sldMk cId="534073846" sldId="270"/>
            <ac:spMk id="3" creationId="{66E58DE9-2079-E03F-78A8-7FE2D8B2F0E7}"/>
          </ac:spMkLst>
        </pc:spChg>
      </pc:sldChg>
      <pc:sldChg chg="addSp delSp modSp new mod modClrScheme chgLayout">
        <pc:chgData name="David Sass" userId="b5b05821dd1afca8" providerId="LiveId" clId="{F14484DA-9A46-4A41-AF19-62864424029E}" dt="2023-06-21T14:01:59.270" v="1219" actId="20577"/>
        <pc:sldMkLst>
          <pc:docMk/>
          <pc:sldMk cId="1402745159" sldId="271"/>
        </pc:sldMkLst>
        <pc:spChg chg="del mod ord">
          <ac:chgData name="David Sass" userId="b5b05821dd1afca8" providerId="LiveId" clId="{F14484DA-9A46-4A41-AF19-62864424029E}" dt="2023-06-21T12:49:07.770" v="1197" actId="700"/>
          <ac:spMkLst>
            <pc:docMk/>
            <pc:sldMk cId="1402745159" sldId="271"/>
            <ac:spMk id="2" creationId="{012CA2DA-14C9-2083-CC56-1DB72560DA3D}"/>
          </ac:spMkLst>
        </pc:spChg>
        <pc:spChg chg="del mod ord">
          <ac:chgData name="David Sass" userId="b5b05821dd1afca8" providerId="LiveId" clId="{F14484DA-9A46-4A41-AF19-62864424029E}" dt="2023-06-21T12:49:07.770" v="1197" actId="700"/>
          <ac:spMkLst>
            <pc:docMk/>
            <pc:sldMk cId="1402745159" sldId="271"/>
            <ac:spMk id="3" creationId="{03B720A9-7586-25A5-14A6-6A3F31AB2F5B}"/>
          </ac:spMkLst>
        </pc:spChg>
        <pc:spChg chg="add mod ord">
          <ac:chgData name="David Sass" userId="b5b05821dd1afca8" providerId="LiveId" clId="{F14484DA-9A46-4A41-AF19-62864424029E}" dt="2023-06-21T12:49:12.872" v="1208" actId="20577"/>
          <ac:spMkLst>
            <pc:docMk/>
            <pc:sldMk cId="1402745159" sldId="271"/>
            <ac:spMk id="4" creationId="{16A2B265-D137-28BF-D205-575BE79624D1}"/>
          </ac:spMkLst>
        </pc:spChg>
        <pc:spChg chg="add mod ord">
          <ac:chgData name="David Sass" userId="b5b05821dd1afca8" providerId="LiveId" clId="{F14484DA-9A46-4A41-AF19-62864424029E}" dt="2023-06-21T14:01:59.270" v="1219" actId="20577"/>
          <ac:spMkLst>
            <pc:docMk/>
            <pc:sldMk cId="1402745159" sldId="271"/>
            <ac:spMk id="5" creationId="{A9029207-08D6-E0C3-282F-91222EA39CF8}"/>
          </ac:spMkLst>
        </pc:spChg>
      </pc:sldChg>
      <pc:sldChg chg="modSp add mod">
        <pc:chgData name="David Sass" userId="b5b05821dd1afca8" providerId="LiveId" clId="{F14484DA-9A46-4A41-AF19-62864424029E}" dt="2023-06-22T07:45:28.689" v="2303" actId="20577"/>
        <pc:sldMkLst>
          <pc:docMk/>
          <pc:sldMk cId="1343944714" sldId="272"/>
        </pc:sldMkLst>
        <pc:spChg chg="mod">
          <ac:chgData name="David Sass" userId="b5b05821dd1afca8" providerId="LiveId" clId="{F14484DA-9A46-4A41-AF19-62864424029E}" dt="2023-06-22T06:39:51.550" v="1818" actId="20577"/>
          <ac:spMkLst>
            <pc:docMk/>
            <pc:sldMk cId="1343944714" sldId="272"/>
            <ac:spMk id="2" creationId="{174E053C-741E-8349-0EAA-61BB90AA5C8A}"/>
          </ac:spMkLst>
        </pc:spChg>
        <pc:spChg chg="mod">
          <ac:chgData name="David Sass" userId="b5b05821dd1afca8" providerId="LiveId" clId="{F14484DA-9A46-4A41-AF19-62864424029E}" dt="2023-06-22T07:45:28.689" v="2303" actId="20577"/>
          <ac:spMkLst>
            <pc:docMk/>
            <pc:sldMk cId="1343944714" sldId="272"/>
            <ac:spMk id="3" creationId="{D7E72C65-167D-1927-2A32-0E6E760ABC81}"/>
          </ac:spMkLst>
        </pc:spChg>
      </pc:sldChg>
      <pc:sldMasterChg chg="modSp">
        <pc:chgData name="David Sass" userId="b5b05821dd1afca8" providerId="LiveId" clId="{F14484DA-9A46-4A41-AF19-62864424029E}" dt="2023-06-21T14:03:12.584" v="1221"/>
        <pc:sldMasterMkLst>
          <pc:docMk/>
          <pc:sldMasterMk cId="2577699735" sldId="2147483684"/>
        </pc:sldMasterMkLst>
        <pc:picChg chg="mod">
          <ac:chgData name="David Sass" userId="b5b05821dd1afca8" providerId="LiveId" clId="{F14484DA-9A46-4A41-AF19-62864424029E}" dt="2023-06-21T14:03:12.584" v="1221"/>
          <ac:picMkLst>
            <pc:docMk/>
            <pc:sldMasterMk cId="2577699735" sldId="2147483684"/>
            <ac:picMk id="6" creationId="{01F58055-0C40-7790-EE48-6268E2E1D230}"/>
          </ac:picMkLst>
        </pc:picChg>
      </pc:sldMasterChg>
      <pc:sldMasterChg chg="addSp delSp modSp mod modSldLayout">
        <pc:chgData name="David Sass" userId="b5b05821dd1afca8" providerId="LiveId" clId="{F14484DA-9A46-4A41-AF19-62864424029E}" dt="2023-06-21T14:03:46.430" v="1227"/>
        <pc:sldMasterMkLst>
          <pc:docMk/>
          <pc:sldMasterMk cId="1520531744" sldId="2147483695"/>
        </pc:sldMasterMkLst>
        <pc:spChg chg="add mod">
          <ac:chgData name="David Sass" userId="b5b05821dd1afca8" providerId="LiveId" clId="{F14484DA-9A46-4A41-AF19-62864424029E}" dt="2023-06-21T14:03:46.430" v="1227"/>
          <ac:spMkLst>
            <pc:docMk/>
            <pc:sldMasterMk cId="1520531744" sldId="2147483695"/>
            <ac:spMk id="3" creationId="{6842818D-471A-7B59-B33E-95B3033A72E8}"/>
          </ac:spMkLst>
        </pc:spChg>
        <pc:spChg chg="del mod">
          <ac:chgData name="David Sass" userId="b5b05821dd1afca8" providerId="LiveId" clId="{F14484DA-9A46-4A41-AF19-62864424029E}" dt="2023-06-21T14:03:45.007" v="1226" actId="478"/>
          <ac:spMkLst>
            <pc:docMk/>
            <pc:sldMasterMk cId="1520531744" sldId="2147483695"/>
            <ac:spMk id="9" creationId="{23A9783D-3390-2C6C-10C7-123B0E0D4E9D}"/>
          </ac:spMkLst>
        </pc:spChg>
        <pc:picChg chg="add mod">
          <ac:chgData name="David Sass" userId="b5b05821dd1afca8" providerId="LiveId" clId="{F14484DA-9A46-4A41-AF19-62864424029E}" dt="2023-06-21T14:03:46.430" v="1227"/>
          <ac:picMkLst>
            <pc:docMk/>
            <pc:sldMasterMk cId="1520531744" sldId="2147483695"/>
            <ac:picMk id="2" creationId="{B407BF30-682B-546E-5CE6-3004B6DB3769}"/>
          </ac:picMkLst>
        </pc:picChg>
        <pc:picChg chg="add mod">
          <ac:chgData name="David Sass" userId="b5b05821dd1afca8" providerId="LiveId" clId="{F14484DA-9A46-4A41-AF19-62864424029E}" dt="2023-06-21T14:03:46.430" v="1227"/>
          <ac:picMkLst>
            <pc:docMk/>
            <pc:sldMasterMk cId="1520531744" sldId="2147483695"/>
            <ac:picMk id="4" creationId="{684ABDF1-855E-71CD-5F17-B98BAF352D15}"/>
          </ac:picMkLst>
        </pc:picChg>
        <pc:picChg chg="del">
          <ac:chgData name="David Sass" userId="b5b05821dd1afca8" providerId="LiveId" clId="{F14484DA-9A46-4A41-AF19-62864424029E}" dt="2023-06-21T14:03:43.290" v="1224" actId="478"/>
          <ac:picMkLst>
            <pc:docMk/>
            <pc:sldMasterMk cId="1520531744" sldId="2147483695"/>
            <ac:picMk id="8" creationId="{A37D890D-4CD4-0C87-4003-F4BF7033F19B}"/>
          </ac:picMkLst>
        </pc:picChg>
        <pc:sldLayoutChg chg="addSp delSp modSp">
          <pc:chgData name="David Sass" userId="b5b05821dd1afca8" providerId="LiveId" clId="{F14484DA-9A46-4A41-AF19-62864424029E}" dt="2023-06-21T14:03:34.279" v="1223"/>
          <pc:sldLayoutMkLst>
            <pc:docMk/>
            <pc:sldMasterMk cId="1520531744" sldId="2147483695"/>
            <pc:sldLayoutMk cId="1603374041" sldId="2147483696"/>
          </pc:sldLayoutMkLst>
          <pc:spChg chg="add del mod">
            <ac:chgData name="David Sass" userId="b5b05821dd1afca8" providerId="LiveId" clId="{F14484DA-9A46-4A41-AF19-62864424029E}" dt="2023-06-21T14:03:34.279" v="1223"/>
            <ac:spMkLst>
              <pc:docMk/>
              <pc:sldMasterMk cId="1520531744" sldId="2147483695"/>
              <pc:sldLayoutMk cId="1603374041" sldId="2147483696"/>
              <ac:spMk id="5" creationId="{FA1FD8EE-91F0-67B0-D67B-336CDB884888}"/>
            </ac:spMkLst>
          </pc:spChg>
          <pc:picChg chg="add del mod">
            <ac:chgData name="David Sass" userId="b5b05821dd1afca8" providerId="LiveId" clId="{F14484DA-9A46-4A41-AF19-62864424029E}" dt="2023-06-21T14:03:34.279" v="1223"/>
            <ac:picMkLst>
              <pc:docMk/>
              <pc:sldMasterMk cId="1520531744" sldId="2147483695"/>
              <pc:sldLayoutMk cId="1603374041" sldId="2147483696"/>
              <ac:picMk id="2" creationId="{8BFC3374-8671-BE22-BCD7-341C4B425C14}"/>
            </ac:picMkLst>
          </pc:picChg>
          <pc:picChg chg="add del mod">
            <ac:chgData name="David Sass" userId="b5b05821dd1afca8" providerId="LiveId" clId="{F14484DA-9A46-4A41-AF19-62864424029E}" dt="2023-06-21T14:03:34.279" v="1223"/>
            <ac:picMkLst>
              <pc:docMk/>
              <pc:sldMasterMk cId="1520531744" sldId="2147483695"/>
              <pc:sldLayoutMk cId="1603374041" sldId="2147483696"/>
              <ac:picMk id="6" creationId="{1990BADA-C448-E988-224E-68286B53819D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 registration</a:t>
            </a:r>
          </a:p>
          <a:p>
            <a:r>
              <a:rPr lang="en-US" dirty="0"/>
              <a:t>Permissions</a:t>
            </a:r>
          </a:p>
          <a:p>
            <a:r>
              <a:rPr lang="en-US" dirty="0"/>
              <a:t>GitHub Action</a:t>
            </a:r>
          </a:p>
          <a:p>
            <a:r>
              <a:rPr lang="en-US" dirty="0"/>
              <a:t>Script file</a:t>
            </a:r>
          </a:p>
          <a:p>
            <a:endParaRPr lang="en-US" dirty="0"/>
          </a:p>
          <a:p>
            <a:r>
              <a:rPr lang="en-US" dirty="0"/>
              <a:t>Authoring experience on desktop</a:t>
            </a:r>
          </a:p>
          <a:p>
            <a:endParaRPr lang="en-US" dirty="0"/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717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17" Type="http://schemas.openxmlformats.org/officeDocument/2006/relationships/image" Target="../media/image8.sv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2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2" name="Image 9">
            <a:extLst>
              <a:ext uri="{FF2B5EF4-FFF2-40B4-BE49-F238E27FC236}">
                <a16:creationId xmlns:a16="http://schemas.microsoft.com/office/drawing/2014/main" id="{B407BF30-682B-546E-5CE6-3004B6DB37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3" name="Espace réservé du numéro de diapositive 5">
            <a:extLst>
              <a:ext uri="{FF2B5EF4-FFF2-40B4-BE49-F238E27FC236}">
                <a16:creationId xmlns:a16="http://schemas.microsoft.com/office/drawing/2014/main" id="{6842818D-471A-7B59-B33E-95B3033A72E8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39000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@sassdawe@infosec.exchange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ABDF1-855E-71CD-5F17-B98BAF352D1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0403" y="6425838"/>
            <a:ext cx="207149" cy="23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39000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@sassdawe@infosec.exchange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F58055-0C40-7790-EE48-6268E2E1D230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0403" y="6425838"/>
            <a:ext cx="207149" cy="23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eveloper/github/connect-from-azure" TargetMode="External"/><Relationship Id="rId2" Type="http://schemas.openxmlformats.org/officeDocument/2006/relationships/hyperlink" Target="https://github.com/sassdawe/psconfeu-confmon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First step of </a:t>
            </a:r>
            <a:r>
              <a:rPr lang="en-US" sz="6000" dirty="0" err="1"/>
              <a:t>IaC</a:t>
            </a:r>
            <a:r>
              <a:rPr lang="en-US" sz="6000" dirty="0"/>
              <a:t> is Configuration Monitoring</a:t>
            </a:r>
            <a:endParaRPr lang="en-GB" sz="6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David Sass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Pit 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2C65-167D-1927-2A32-0E6E760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Exporting ARM templates is VERY VERBOSE</a:t>
            </a:r>
          </a:p>
          <a:p>
            <a:r>
              <a:rPr lang="en-GB" dirty="0"/>
              <a:t>Might not all change will be relevant and have to filter out properties</a:t>
            </a:r>
          </a:p>
          <a:p>
            <a:r>
              <a:rPr lang="en-GB" dirty="0"/>
              <a:t>Two Repositories are needed:</a:t>
            </a:r>
          </a:p>
          <a:p>
            <a:pPr lvl="1"/>
            <a:r>
              <a:rPr lang="en-GB" dirty="0"/>
              <a:t>Configuration Monitor</a:t>
            </a:r>
          </a:p>
          <a:p>
            <a:pPr lvl="1"/>
            <a:r>
              <a:rPr lang="en-GB"/>
              <a:t>Report storage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3944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A2B265-D137-28BF-D205-575BE7962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029207-08D6-E0C3-282F-91222EA39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github.com/</a:t>
            </a:r>
            <a:r>
              <a:rPr lang="en-US" dirty="0" err="1">
                <a:hlinkClick r:id="rId2"/>
              </a:rPr>
              <a:t>sassdawe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psconfeu-confmon</a:t>
            </a:r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402745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David Sass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SRE at Rencore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Recovering SharePoint Architect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Still dreams about SharePoint Server 2013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Screams at the cloud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Hates GIT.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7" y="324853"/>
            <a:ext cx="3008627" cy="346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7">
            <a:extLst>
              <a:ext uri="{FF2B5EF4-FFF2-40B4-BE49-F238E27FC236}">
                <a16:creationId xmlns:a16="http://schemas.microsoft.com/office/drawing/2014/main" id="{6072C305-EC2C-95D0-44F9-F3B3E587FC2F}"/>
              </a:ext>
            </a:extLst>
          </p:cNvPr>
          <p:cNvSpPr txBox="1"/>
          <p:nvPr/>
        </p:nvSpPr>
        <p:spPr>
          <a:xfrm>
            <a:off x="398286" y="3991429"/>
            <a:ext cx="276018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b="1" i="1" dirty="0" err="1">
                <a:solidFill>
                  <a:srgbClr val="3B2B46"/>
                </a:solidFill>
              </a:rPr>
              <a:t>dah-vEEd</a:t>
            </a:r>
            <a:r>
              <a:rPr lang="fr-FR" b="1" i="1" dirty="0">
                <a:solidFill>
                  <a:srgbClr val="3B2B46"/>
                </a:solidFill>
              </a:rPr>
              <a:t> </a:t>
            </a:r>
            <a:r>
              <a:rPr lang="fr-FR" b="1" i="1" dirty="0" err="1">
                <a:solidFill>
                  <a:srgbClr val="3B2B46"/>
                </a:solidFill>
              </a:rPr>
              <a:t>Schass</a:t>
            </a:r>
            <a:endParaRPr lang="fr-FR" b="1" i="1" dirty="0">
              <a:solidFill>
                <a:srgbClr val="3B2B46"/>
              </a:solidFill>
            </a:endParaRPr>
          </a:p>
          <a:p>
            <a:pPr algn="ctr"/>
            <a:endParaRPr lang="fr-FR" b="1" i="1" dirty="0">
              <a:solidFill>
                <a:srgbClr val="3B2B46"/>
              </a:solidFill>
            </a:endParaRPr>
          </a:p>
          <a:p>
            <a:pPr algn="ctr"/>
            <a:r>
              <a:rPr lang="fr-FR" b="1" i="1" dirty="0">
                <a:solidFill>
                  <a:srgbClr val="3B2B46"/>
                </a:solidFill>
              </a:rPr>
              <a:t>He/</a:t>
            </a:r>
            <a:r>
              <a:rPr lang="fr-FR" b="1" i="1" dirty="0" err="1">
                <a:solidFill>
                  <a:srgbClr val="3B2B46"/>
                </a:solidFill>
              </a:rPr>
              <a:t>him</a:t>
            </a:r>
            <a:r>
              <a:rPr lang="fr-FR" b="1" i="1" dirty="0">
                <a:solidFill>
                  <a:srgbClr val="3B2B46"/>
                </a:solidFill>
              </a:rPr>
              <a:t>/</a:t>
            </a:r>
            <a:r>
              <a:rPr lang="fr-FR" b="1" i="1" dirty="0" err="1">
                <a:solidFill>
                  <a:srgbClr val="3B2B46"/>
                </a:solidFill>
              </a:rPr>
              <a:t>his</a:t>
            </a:r>
            <a:r>
              <a:rPr lang="fr-FR" b="1" i="1" dirty="0">
                <a:solidFill>
                  <a:srgbClr val="3B2B46"/>
                </a:solidFill>
              </a:rPr>
              <a:t>/</a:t>
            </a:r>
            <a:r>
              <a:rPr lang="fr-FR" b="1" i="1" dirty="0" err="1">
                <a:solidFill>
                  <a:srgbClr val="3B2B46"/>
                </a:solidFill>
              </a:rPr>
              <a:t>Skills</a:t>
            </a:r>
            <a:endParaRPr lang="en-GB" b="1" i="1" dirty="0">
              <a:solidFill>
                <a:srgbClr val="3B2B46"/>
              </a:solidFill>
            </a:endParaRPr>
          </a:p>
        </p:txBody>
      </p:sp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564E78E-002D-64EE-B332-D388E4FFA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89" y="274604"/>
            <a:ext cx="3021817" cy="347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/ When will we need this?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0385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New job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New position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Unexpected “promotion”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Inherited some infrastructure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infrastructure gown too big and too complex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were told to do Infrastructure-as-Code</a:t>
            </a:r>
          </a:p>
          <a:p>
            <a:pPr lvl="1"/>
            <a:r>
              <a:rPr lang="en-US" dirty="0"/>
              <a:t>And we are scared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Journey to </a:t>
            </a:r>
            <a:r>
              <a:rPr lang="en-GB" dirty="0" err="1"/>
              <a:t>IaC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2C65-167D-1927-2A32-0E6E760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GB" b="1" u="sng" dirty="0"/>
              <a:t>Monitor / Validate changes of configuration</a:t>
            </a:r>
          </a:p>
          <a:p>
            <a:pPr marL="742950" indent="-742950">
              <a:buFont typeface="+mj-lt"/>
              <a:buAutoNum type="arabicPeriod"/>
            </a:pPr>
            <a:r>
              <a:rPr lang="en-GB" dirty="0"/>
              <a:t>Monitor desired state of configuration</a:t>
            </a:r>
          </a:p>
          <a:p>
            <a:pPr marL="742950" indent="-742950">
              <a:buFont typeface="+mj-lt"/>
              <a:buAutoNum type="arabicPeriod"/>
            </a:pPr>
            <a:r>
              <a:rPr lang="en-GB" dirty="0"/>
              <a:t>Revert configuration drifts from desired state</a:t>
            </a:r>
          </a:p>
          <a:p>
            <a:pPr marL="742950" indent="-742950">
              <a:buFont typeface="+mj-lt"/>
              <a:buAutoNum type="arabicPeriod"/>
            </a:pPr>
            <a:r>
              <a:rPr lang="en-GB" dirty="0"/>
              <a:t>Make ALL changes with code / pipeline or actions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1006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 to monitor*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Changes done by ourselves </a:t>
            </a:r>
          </a:p>
          <a:p>
            <a:pPr lvl="1"/>
            <a:r>
              <a:rPr lang="en-GB" dirty="0"/>
              <a:t>Unintended side effects of our own changes</a:t>
            </a:r>
          </a:p>
          <a:p>
            <a:r>
              <a:rPr lang="en-GB" dirty="0"/>
              <a:t>Changes done by something “legacy” in the system</a:t>
            </a:r>
          </a:p>
          <a:p>
            <a:r>
              <a:rPr lang="en-GB" dirty="0"/>
              <a:t>Microsoft Defender for Cloud “fixes” something</a:t>
            </a:r>
          </a:p>
          <a:p>
            <a:r>
              <a:rPr lang="en-GB" dirty="0"/>
              <a:t>Changes done by Azure - on its own</a:t>
            </a:r>
          </a:p>
          <a:p>
            <a:r>
              <a:rPr lang="en-GB" dirty="0"/>
              <a:t>Changes by other team members</a:t>
            </a:r>
          </a:p>
          <a:p>
            <a:r>
              <a:rPr lang="en-GB" dirty="0"/>
              <a:t>Policies enforced by platform/core teams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4073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2C65-167D-1927-2A32-0E6E760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Configuration Monitoring helps us to know </a:t>
            </a:r>
            <a:r>
              <a:rPr lang="en-GB" b="1" dirty="0"/>
              <a:t>what changed</a:t>
            </a:r>
            <a:r>
              <a:rPr lang="en-GB" dirty="0"/>
              <a:t> and ~when~</a:t>
            </a:r>
          </a:p>
          <a:p>
            <a:r>
              <a:rPr lang="en-GB" dirty="0"/>
              <a:t>Gives change history with exact configuration values</a:t>
            </a:r>
          </a:p>
          <a:p>
            <a:r>
              <a:rPr lang="en-GB" dirty="0"/>
              <a:t>Helps to compare environments to each other</a:t>
            </a:r>
          </a:p>
        </p:txBody>
      </p:sp>
    </p:spTree>
    <p:extLst>
      <p:ext uri="{BB962C8B-B14F-4D97-AF65-F5344CB8AC3E}">
        <p14:creationId xmlns:p14="http://schemas.microsoft.com/office/powerpoint/2010/main" val="1881120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Ways to achieve CM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2C65-167D-1927-2A32-0E6E760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Microsoft365DSC</a:t>
            </a:r>
          </a:p>
          <a:p>
            <a:pPr lvl="1"/>
            <a:r>
              <a:rPr lang="en-GB" dirty="0" err="1"/>
              <a:t>ReverseDSC</a:t>
            </a:r>
            <a:r>
              <a:rPr lang="en-GB" dirty="0"/>
              <a:t> to dump configuration</a:t>
            </a:r>
          </a:p>
          <a:p>
            <a:pPr lvl="1"/>
            <a:r>
              <a:rPr lang="en-GB" dirty="0"/>
              <a:t>Cannot do Azure</a:t>
            </a:r>
          </a:p>
          <a:p>
            <a:r>
              <a:rPr lang="en-GB" dirty="0"/>
              <a:t>Exporting ARM templates (can’t recommend it)</a:t>
            </a:r>
          </a:p>
          <a:p>
            <a:pPr lvl="1"/>
            <a:r>
              <a:rPr lang="en-GB" dirty="0" err="1"/>
              <a:t>AzOps</a:t>
            </a:r>
            <a:endParaRPr lang="en-GB" dirty="0"/>
          </a:p>
          <a:p>
            <a:pPr lvl="1"/>
            <a:r>
              <a:rPr lang="en-GB" dirty="0"/>
              <a:t>Can’t do Microsoft 365</a:t>
            </a:r>
          </a:p>
          <a:p>
            <a:r>
              <a:rPr lang="en-GB" b="1" dirty="0"/>
              <a:t>Azure CLI </a:t>
            </a:r>
            <a:r>
              <a:rPr lang="en-GB" sz="4400" dirty="0">
                <a:highlight>
                  <a:srgbClr val="C0C0C0"/>
                </a:highlight>
                <a:latin typeface="CordiaUPC" panose="020B0502040204020203" pitchFamily="34" charset="-34"/>
                <a:cs typeface="CordiaUPC" panose="020B0502040204020203" pitchFamily="34" charset="-34"/>
              </a:rPr>
              <a:t>`show`</a:t>
            </a:r>
            <a:r>
              <a:rPr lang="en-GB" b="1" dirty="0"/>
              <a:t> and </a:t>
            </a:r>
            <a:r>
              <a:rPr lang="en-GB" sz="4400" dirty="0">
                <a:highlight>
                  <a:srgbClr val="C0C0C0"/>
                </a:highlight>
                <a:latin typeface="CordiaUPC" panose="020B0502040204020203" pitchFamily="34" charset="-34"/>
                <a:cs typeface="CordiaUPC" panose="020B0502040204020203" pitchFamily="34" charset="-34"/>
              </a:rPr>
              <a:t>`list`</a:t>
            </a:r>
            <a:r>
              <a:rPr lang="en-GB" b="1" dirty="0"/>
              <a:t> commands</a:t>
            </a:r>
          </a:p>
          <a:p>
            <a:pPr lvl="1"/>
            <a:r>
              <a:rPr lang="en-GB" dirty="0"/>
              <a:t>Can do most things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3465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7a6bfb6-2998-4a23-879f-63f0920c2601" xsi:nil="true"/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1" ma:contentTypeDescription="Create a new document." ma:contentTypeScope="" ma:versionID="cec493aae4b0275fd2d698437149b08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e85aa437b142273721448b3bdb8073a7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</ds:schemaRefs>
</ds:datastoreItem>
</file>

<file path=customXml/itemProps2.xml><?xml version="1.0" encoding="utf-8"?>
<ds:datastoreItem xmlns:ds="http://schemas.openxmlformats.org/officeDocument/2006/customXml" ds:itemID="{968DB50A-8077-450D-89F9-269DB09E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291</Words>
  <Application>Microsoft Office PowerPoint</Application>
  <PresentationFormat>Widescreen</PresentationFormat>
  <Paragraphs>66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CordiaUPC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Why / When will we need this?</vt:lpstr>
      <vt:lpstr>THE Journey to IaC</vt:lpstr>
      <vt:lpstr>Changes to monitor*</vt:lpstr>
      <vt:lpstr>Benefits</vt:lpstr>
      <vt:lpstr>Ways to achieve CM</vt:lpstr>
      <vt:lpstr>Demos</vt:lpstr>
      <vt:lpstr>Pit falls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David Sass</cp:lastModifiedBy>
  <cp:revision>13</cp:revision>
  <dcterms:created xsi:type="dcterms:W3CDTF">2022-05-02T14:38:43Z</dcterms:created>
  <dcterms:modified xsi:type="dcterms:W3CDTF">2023-06-22T07:45:36Z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0x010100BB266CC47A120344A094BC86D4ACDFC1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